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607463" cy="28803600"/>
  <p:notesSz cx="6858000" cy="9144000"/>
  <p:defaultTextStyle>
    <a:defPPr>
      <a:defRPr lang="es-ES"/>
    </a:defPPr>
    <a:lvl1pPr marL="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0271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0543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20814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61086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01357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41629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8190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22172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69527"/>
    <a:srgbClr val="7A0C28"/>
    <a:srgbClr val="7A0D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7" autoAdjust="0"/>
    <p:restoredTop sz="94619"/>
  </p:normalViewPr>
  <p:slideViewPr>
    <p:cSldViewPr snapToGrid="0" snapToObjects="1">
      <p:cViewPr>
        <p:scale>
          <a:sx n="48" d="100"/>
          <a:sy n="48" d="100"/>
        </p:scale>
        <p:origin x="1720" y="152"/>
      </p:cViewPr>
      <p:guideLst>
        <p:guide orient="horz" pos="9072"/>
        <p:guide pos="68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560" y="8947787"/>
            <a:ext cx="18366344" cy="617410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1120" y="16322040"/>
            <a:ext cx="15125224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1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8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75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17787" y="4847277"/>
            <a:ext cx="11486467" cy="10321956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4633" y="4847277"/>
            <a:ext cx="34103028" cy="10321956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90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13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840" y="18508982"/>
            <a:ext cx="18366344" cy="572071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06840" y="12208197"/>
            <a:ext cx="18366344" cy="6300785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27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543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81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108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135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62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43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4634" y="28230197"/>
            <a:ext cx="22792872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07631" y="28230197"/>
            <a:ext cx="22796623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568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447475"/>
            <a:ext cx="954704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0373" y="9134475"/>
            <a:ext cx="954704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76292" y="6447475"/>
            <a:ext cx="955079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76292" y="9134475"/>
            <a:ext cx="955079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22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37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22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5" y="1146810"/>
            <a:ext cx="7108706" cy="488061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7918" y="1146812"/>
            <a:ext cx="12079172" cy="245830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375" y="6027422"/>
            <a:ext cx="7108706" cy="19702465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84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5214" y="20162520"/>
            <a:ext cx="12964478" cy="238030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35214" y="2573655"/>
            <a:ext cx="12964478" cy="17282160"/>
          </a:xfrm>
        </p:spPr>
        <p:txBody>
          <a:bodyPr/>
          <a:lstStyle>
            <a:lvl1pPr marL="0" indent="0">
              <a:buNone/>
              <a:defRPr sz="10100"/>
            </a:lvl1pPr>
            <a:lvl2pPr marL="1440271" indent="0">
              <a:buNone/>
              <a:defRPr sz="8800"/>
            </a:lvl2pPr>
            <a:lvl3pPr marL="2880543" indent="0">
              <a:buNone/>
              <a:defRPr sz="7600"/>
            </a:lvl3pPr>
            <a:lvl4pPr marL="4320814" indent="0">
              <a:buNone/>
              <a:defRPr sz="6300"/>
            </a:lvl4pPr>
            <a:lvl5pPr marL="5761086" indent="0">
              <a:buNone/>
              <a:defRPr sz="6300"/>
            </a:lvl5pPr>
            <a:lvl6pPr marL="7201357" indent="0">
              <a:buNone/>
              <a:defRPr sz="6300"/>
            </a:lvl6pPr>
            <a:lvl7pPr marL="8641629" indent="0">
              <a:buNone/>
              <a:defRPr sz="6300"/>
            </a:lvl7pPr>
            <a:lvl8pPr marL="10081900" indent="0">
              <a:buNone/>
              <a:defRPr sz="6300"/>
            </a:lvl8pPr>
            <a:lvl9pPr marL="11522172" indent="0">
              <a:buNone/>
              <a:defRPr sz="63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35214" y="22542820"/>
            <a:ext cx="12964478" cy="3380420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36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  <a:prstGeom prst="rect">
            <a:avLst/>
          </a:prstGeom>
        </p:spPr>
        <p:txBody>
          <a:bodyPr vert="horz" lIns="288054" tIns="144027" rIns="288054" bIns="144027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720842"/>
            <a:ext cx="19446717" cy="19009045"/>
          </a:xfrm>
          <a:prstGeom prst="rect">
            <a:avLst/>
          </a:prstGeom>
        </p:spPr>
        <p:txBody>
          <a:bodyPr vert="horz" lIns="288054" tIns="144027" rIns="288054" bIns="144027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80373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82550" y="26696672"/>
            <a:ext cx="6842363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485349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65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271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204" indent="-1080204" algn="l" defTabSz="1440271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0441" indent="-900170" algn="l" defTabSz="1440271" rtl="0" eaLnBrk="1" latinLnBrk="0" hangingPunct="1">
        <a:spcBef>
          <a:spcPct val="20000"/>
        </a:spcBef>
        <a:buFont typeface="Arial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679" indent="-720136" algn="l" defTabSz="1440271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950" indent="-720136" algn="l" defTabSz="1440271" rtl="0" eaLnBrk="1" latinLnBrk="0" hangingPunct="1">
        <a:spcBef>
          <a:spcPct val="20000"/>
        </a:spcBef>
        <a:buFont typeface="Arial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1221" indent="-720136" algn="l" defTabSz="1440271" rtl="0" eaLnBrk="1" latinLnBrk="0" hangingPunct="1">
        <a:spcBef>
          <a:spcPct val="20000"/>
        </a:spcBef>
        <a:buFont typeface="Arial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1493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764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2036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2307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271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543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814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1086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1357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629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90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2172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n 36" descr="IMAGENES-03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3" r="5926"/>
          <a:stretch/>
        </p:blipFill>
        <p:spPr>
          <a:xfrm>
            <a:off x="4996270" y="1078136"/>
            <a:ext cx="16425864" cy="10652281"/>
          </a:xfrm>
          <a:prstGeom prst="rect">
            <a:avLst/>
          </a:prstGeom>
        </p:spPr>
      </p:pic>
      <p:sp>
        <p:nvSpPr>
          <p:cNvPr id="62" name="Rectángulo 61"/>
          <p:cNvSpPr/>
          <p:nvPr/>
        </p:nvSpPr>
        <p:spPr>
          <a:xfrm>
            <a:off x="-35177" y="23070096"/>
            <a:ext cx="10584401" cy="5733504"/>
          </a:xfrm>
          <a:prstGeom prst="rect">
            <a:avLst/>
          </a:prstGeom>
          <a:solidFill>
            <a:srgbClr val="7A0D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-35177" y="11068932"/>
            <a:ext cx="14188104" cy="4327895"/>
          </a:xfrm>
          <a:prstGeom prst="rect">
            <a:avLst/>
          </a:prstGeom>
          <a:solidFill>
            <a:srgbClr val="7A0D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/>
          <p:cNvSpPr txBox="1"/>
          <p:nvPr/>
        </p:nvSpPr>
        <p:spPr>
          <a:xfrm>
            <a:off x="156992" y="24677599"/>
            <a:ext cx="108735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ut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laoreet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dolore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magna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aliquam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.</a:t>
            </a:r>
          </a:p>
          <a:p>
            <a:pPr algn="just"/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ut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laoreet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dolore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magna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aliquam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.</a:t>
            </a:r>
          </a:p>
          <a:p>
            <a:pPr algn="just"/>
            <a:endParaRPr lang="es-ES" sz="2400" b="1" dirty="0">
              <a:solidFill>
                <a:srgbClr val="FFFFFF"/>
              </a:solidFill>
              <a:latin typeface="Helvetica Light"/>
              <a:cs typeface="Helvetica Light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56992" y="23279904"/>
            <a:ext cx="53848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-150" dirty="0">
                <a:solidFill>
                  <a:srgbClr val="FFFFFF"/>
                </a:solidFill>
                <a:latin typeface="Helvetica Light"/>
                <a:cs typeface="Helvetica Light"/>
              </a:rPr>
              <a:t>CONCLUSIONES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542431" y="15926108"/>
            <a:ext cx="7242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spc="-150" dirty="0">
                <a:solidFill>
                  <a:srgbClr val="800000"/>
                </a:solidFill>
                <a:latin typeface="Helvetica Light"/>
                <a:cs typeface="Helvetica Light"/>
              </a:rPr>
              <a:t>RESULTADOS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542431" y="16740004"/>
            <a:ext cx="890767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400" dirty="0">
              <a:latin typeface="Helvetica Light"/>
              <a:cs typeface="Helvetica Light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12138212" y="24226898"/>
            <a:ext cx="84008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5400" b="1" spc="-150" dirty="0">
                <a:latin typeface="Helvetica Light"/>
                <a:cs typeface="Helvetica Light"/>
              </a:rPr>
              <a:t>REFERENCIAS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pPr algn="just"/>
            <a:endParaRPr lang="es-ES" sz="2400" dirty="0">
              <a:latin typeface="Helvetica Light"/>
              <a:cs typeface="Helvetica Light"/>
            </a:endParaRPr>
          </a:p>
        </p:txBody>
      </p:sp>
      <p:sp>
        <p:nvSpPr>
          <p:cNvPr id="42" name="Rectángulo 41"/>
          <p:cNvSpPr/>
          <p:nvPr/>
        </p:nvSpPr>
        <p:spPr>
          <a:xfrm>
            <a:off x="11956875" y="17132491"/>
            <a:ext cx="8553488" cy="4962411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CuadroTexto 31"/>
          <p:cNvSpPr txBox="1"/>
          <p:nvPr/>
        </p:nvSpPr>
        <p:spPr>
          <a:xfrm>
            <a:off x="12261851" y="17344801"/>
            <a:ext cx="81102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spc="-150" dirty="0">
                <a:solidFill>
                  <a:schemeClr val="bg1"/>
                </a:solidFill>
                <a:latin typeface="Helvetica Light"/>
                <a:cs typeface="Helvetica Light"/>
              </a:rPr>
              <a:t>DESCRIPCIÓN DEDATOS Y MÉTODO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12428812" y="19370214"/>
            <a:ext cx="777629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</a:t>
            </a:r>
          </a:p>
          <a:p>
            <a:pPr algn="just"/>
            <a:endParaRPr lang="es-ES" sz="3600" dirty="0">
              <a:solidFill>
                <a:srgbClr val="FFFFFF"/>
              </a:solidFill>
              <a:latin typeface="Helvetica Light"/>
              <a:cs typeface="Helvetica Light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5738650" y="12537419"/>
            <a:ext cx="506417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Light"/>
                <a:cs typeface="Helvetica Light"/>
              </a:rPr>
              <a:t>.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Light"/>
                <a:cs typeface="Helvetica Light"/>
              </a:rPr>
              <a:t>.</a:t>
            </a:r>
          </a:p>
          <a:p>
            <a:pPr algn="r"/>
            <a:endParaRPr lang="es-ES" sz="28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7199650" y="11550907"/>
            <a:ext cx="3339376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s-ES" sz="5400" b="1" spc="-150" dirty="0">
                <a:solidFill>
                  <a:srgbClr val="E69527"/>
                </a:solidFill>
                <a:latin typeface="Helvetica Light"/>
                <a:cs typeface="Helvetica Light"/>
              </a:rPr>
              <a:t>OBJETIVO</a:t>
            </a:r>
          </a:p>
        </p:txBody>
      </p:sp>
      <p:pic>
        <p:nvPicPr>
          <p:cNvPr id="38" name="Imagen 37" descr="IMAGENES-0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01"/>
          <a:stretch/>
        </p:blipFill>
        <p:spPr>
          <a:xfrm>
            <a:off x="10447499" y="293240"/>
            <a:ext cx="10355327" cy="4185789"/>
          </a:xfrm>
          <a:prstGeom prst="rect">
            <a:avLst/>
          </a:prstGeom>
        </p:spPr>
      </p:pic>
      <p:sp>
        <p:nvSpPr>
          <p:cNvPr id="58" name="Triángulo isósceles 57"/>
          <p:cNvSpPr/>
          <p:nvPr/>
        </p:nvSpPr>
        <p:spPr>
          <a:xfrm rot="5400000">
            <a:off x="12770365" y="12437116"/>
            <a:ext cx="4333700" cy="1585722"/>
          </a:xfrm>
          <a:prstGeom prst="triangle">
            <a:avLst/>
          </a:prstGeom>
          <a:solidFill>
            <a:srgbClr val="7A0C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Rectángulo 58"/>
          <p:cNvSpPr/>
          <p:nvPr/>
        </p:nvSpPr>
        <p:spPr>
          <a:xfrm rot="5400000">
            <a:off x="1218784" y="-676353"/>
            <a:ext cx="4370856" cy="5723563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Triángulo isósceles 59"/>
          <p:cNvSpPr/>
          <p:nvPr/>
        </p:nvSpPr>
        <p:spPr>
          <a:xfrm rot="10800000">
            <a:off x="542432" y="4370854"/>
            <a:ext cx="5723565" cy="595674"/>
          </a:xfrm>
          <a:prstGeom prst="triangle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Triángulo isósceles 60"/>
          <p:cNvSpPr/>
          <p:nvPr/>
        </p:nvSpPr>
        <p:spPr>
          <a:xfrm rot="16200000">
            <a:off x="8990243" y="19128268"/>
            <a:ext cx="5006904" cy="926363"/>
          </a:xfrm>
          <a:prstGeom prst="triangle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Triángulo isósceles 62"/>
          <p:cNvSpPr/>
          <p:nvPr/>
        </p:nvSpPr>
        <p:spPr>
          <a:xfrm rot="5400000">
            <a:off x="8437235" y="25131287"/>
            <a:ext cx="5733505" cy="1560324"/>
          </a:xfrm>
          <a:prstGeom prst="triangle">
            <a:avLst/>
          </a:prstGeom>
          <a:solidFill>
            <a:srgbClr val="7A0C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2981F0B-CF6C-D045-88F4-5F8ECD8A1DEE}"/>
              </a:ext>
            </a:extLst>
          </p:cNvPr>
          <p:cNvSpPr txBox="1"/>
          <p:nvPr/>
        </p:nvSpPr>
        <p:spPr>
          <a:xfrm>
            <a:off x="156992" y="11788887"/>
            <a:ext cx="139959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solidFill>
                  <a:schemeClr val="bg1"/>
                </a:solidFill>
                <a:latin typeface="Helvetica Light"/>
                <a:cs typeface="Helvetica Light"/>
              </a:rPr>
              <a:t>TÍTULO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5D6490C8-666A-9E41-AC53-DC8D0F28F51C}"/>
              </a:ext>
            </a:extLst>
          </p:cNvPr>
          <p:cNvSpPr txBox="1"/>
          <p:nvPr/>
        </p:nvSpPr>
        <p:spPr>
          <a:xfrm>
            <a:off x="1714913" y="13366957"/>
            <a:ext cx="97787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Autor 1; Afiliación</a:t>
            </a:r>
          </a:p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Autor 2; Afiliación</a:t>
            </a:r>
          </a:p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Autor 3; Afiliación</a:t>
            </a:r>
          </a:p>
        </p:txBody>
      </p:sp>
      <p:pic>
        <p:nvPicPr>
          <p:cNvPr id="26" name="Imagen 25">
            <a:extLst>
              <a:ext uri="{FF2B5EF4-FFF2-40B4-BE49-F238E27FC236}">
                <a16:creationId xmlns:a16="http://schemas.microsoft.com/office/drawing/2014/main" id="{2D3232EB-1D10-664A-82CF-AA8A6DF4D4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431" y="5153092"/>
            <a:ext cx="1680928" cy="575603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84EC8239-CA24-B842-987B-D23D8E7A3F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196" y="-3989"/>
            <a:ext cx="5782798" cy="469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45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367</Words>
  <Application>Microsoft Macintosh PowerPoint</Application>
  <PresentationFormat>Personalizado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Light</vt:lpstr>
      <vt:lpstr>Tema de Office</vt:lpstr>
      <vt:lpstr>Presentación de PowerPoint</vt:lpstr>
    </vt:vector>
  </TitlesOfParts>
  <Company>Redalyc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Arianna Becerril</dc:creator>
  <cp:lastModifiedBy>Sheila Pamela Godínez Larios</cp:lastModifiedBy>
  <cp:revision>21</cp:revision>
  <dcterms:created xsi:type="dcterms:W3CDTF">2018-03-20T00:18:28Z</dcterms:created>
  <dcterms:modified xsi:type="dcterms:W3CDTF">2018-04-03T22:24:48Z</dcterms:modified>
</cp:coreProperties>
</file>